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</p:sldMasterIdLst>
  <p:notesMasterIdLst>
    <p:notesMasterId r:id="rId10"/>
  </p:notesMasterIdLst>
  <p:sldIdLst>
    <p:sldId id="271" r:id="rId3"/>
    <p:sldId id="267" r:id="rId4"/>
    <p:sldId id="280" r:id="rId5"/>
    <p:sldId id="281" r:id="rId6"/>
    <p:sldId id="277" r:id="rId7"/>
    <p:sldId id="275" r:id="rId8"/>
    <p:sldId id="276" r:id="rId9"/>
  </p:sldIdLst>
  <p:sldSz cx="12192000" cy="6858000"/>
  <p:notesSz cx="7010400" cy="92964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995A"/>
    <a:srgbClr val="FAFAFA"/>
    <a:srgbClr val="AE97A1"/>
    <a:srgbClr val="643428"/>
    <a:srgbClr val="FBFBFB"/>
    <a:srgbClr val="3FA59F"/>
    <a:srgbClr val="FCEEC7"/>
    <a:srgbClr val="F7FAE5"/>
    <a:srgbClr val="FDF0C4"/>
    <a:srgbClr val="C0F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C7C9D-4BB0-47A3-A98A-22C821B2E3BC}" type="datetimeFigureOut">
              <a:rPr lang="x-none" smtClean="0"/>
              <a:pPr/>
              <a:t>20.03.2025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C3856-69E7-4871-AC45-A1614149D38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6225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44311C7-FD3A-8DA6-1D14-69396BC9B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EB528FD-78B6-9D76-0F61-66349BA45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4F2D528-4133-D97F-6313-8B433EDA4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3EDEA12-6816-18F6-6AA1-E18B3F81F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12932-5204-4311-AE25-8C67730DF944}" type="slidenum">
              <a:rPr lang="x-none" smtClean="0"/>
              <a:pPr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50893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4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94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974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27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68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7938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28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392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82478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F951A-3C50-4946-929A-F59B771181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957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8B6-E79C-4A5D-A2A5-AFD519856A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92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BD71B-4BD7-42AC-AFBF-6BAA7D2FC43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475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6A06-E128-47A4-B296-A47CDE7EAF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500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F109-8B50-4513-9D20-A982071423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299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016D-E415-49BA-9C5B-1B6B5AF316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1455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FD048-C0FD-4E59-A25D-67FBF3168E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23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7280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464E-435E-4296-A3CE-CF6E7A13AA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375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737C4-9302-400E-AC0F-4C63DF7F5E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034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7A1B-2D2F-46B5-B20C-A68DB4E910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280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883B-9BBB-4832-B76E-424277A04D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70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73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5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47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47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81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63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810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44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8B629-618E-4BBF-8D82-97054B5019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66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NULL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NULL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20.png"/><Relationship Id="rId5" Type="http://schemas.openxmlformats.org/officeDocument/2006/relationships/image" Target="../media/image22.png"/><Relationship Id="rId10" Type="http://schemas.openxmlformats.org/officeDocument/2006/relationships/image" Target="NULL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20.png"/><Relationship Id="rId5" Type="http://schemas.openxmlformats.org/officeDocument/2006/relationships/image" Target="../media/image23.png"/><Relationship Id="rId10" Type="http://schemas.openxmlformats.org/officeDocument/2006/relationships/image" Target="NULL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20.png"/><Relationship Id="rId5" Type="http://schemas.openxmlformats.org/officeDocument/2006/relationships/image" Target="../media/image23.png"/><Relationship Id="rId10" Type="http://schemas.openxmlformats.org/officeDocument/2006/relationships/image" Target="NULL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57"/>
          <a:stretch>
            <a:fillRect/>
          </a:stretch>
        </p:blipFill>
        <p:spPr>
          <a:xfrm>
            <a:off x="0" y="0"/>
            <a:ext cx="8452083" cy="6858000"/>
          </a:xfrm>
          <a:prstGeom prst="rect">
            <a:avLst/>
          </a:prstGeom>
        </p:spPr>
      </p:pic>
      <p:sp>
        <p:nvSpPr>
          <p:cNvPr id="3" name="Тікбұрыш 2"/>
          <p:cNvSpPr/>
          <p:nvPr/>
        </p:nvSpPr>
        <p:spPr>
          <a:xfrm>
            <a:off x="4060767" y="3839314"/>
            <a:ext cx="8001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МЕКТЕПКЕ ДЕЙІНГІ ЖӘНЕ БАСТАУЫШ БІЛІМ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 САБАҚТАСТЫҚ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17448E-59AF-5CC5-4BBB-4D289DC07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xmlns="" id="{94DB4334-7647-7D10-F14B-A022B2347F89}"/>
              </a:ext>
            </a:extLst>
          </p:cNvPr>
          <p:cNvSpPr/>
          <p:nvPr/>
        </p:nvSpPr>
        <p:spPr>
          <a:xfrm>
            <a:off x="2336470" y="1580833"/>
            <a:ext cx="2564049" cy="521745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Естігендері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көргендері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істегендері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айтады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kk-KZ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Иллюстрацияларды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суреттерді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қарастырады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көргендері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ойларын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айтады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kk-KZ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5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Ересектермен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бірге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ертегілердегі</a:t>
            </a:r>
            <a:r>
              <a:rPr lang="ru-RU" sz="105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қарапайым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көріністерді</a:t>
            </a:r>
            <a:r>
              <a:rPr lang="ru-RU" sz="105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бейнелеп</a:t>
            </a:r>
            <a:r>
              <a:rPr lang="ru-RU" sz="105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ойнайды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xmlns="" id="{0142FC08-0908-2CDC-774B-3F9802F7F84C}"/>
              </a:ext>
            </a:extLst>
          </p:cNvPr>
          <p:cNvSpPr/>
          <p:nvPr/>
        </p:nvSpPr>
        <p:spPr>
          <a:xfrm>
            <a:off x="5019026" y="1608343"/>
            <a:ext cx="2320248" cy="517243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algn="just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05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0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xmlns="" id="{6E9E342F-B418-05B2-902E-CA8C129892E7}"/>
              </a:ext>
            </a:extLst>
          </p:cNvPr>
          <p:cNvSpPr/>
          <p:nvPr/>
        </p:nvSpPr>
        <p:spPr>
          <a:xfrm>
            <a:off x="56133" y="1589702"/>
            <a:ext cx="2280069" cy="52174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5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Қол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ұстасып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жартылай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отырып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заттарды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айналып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жүреді</a:t>
            </a: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algn="just"/>
            <a:endParaRPr lang="ru-RU" sz="11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kk-KZ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kk-KZ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бағытта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жүгіреді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kk-KZ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kk-KZ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Биіктіктен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ұзындыққа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секіреді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850900">
              <a:tabLst>
                <a:tab pos="1976438" algn="l"/>
              </a:tabLst>
            </a:pPr>
            <a:endParaRPr lang="x-none" sz="1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850900">
              <a:tabLst>
                <a:tab pos="1976438" algn="l"/>
              </a:tabLst>
            </a:pPr>
            <a:endParaRPr lang="ru-RU" sz="11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: пятиугольник 7">
            <a:extLst>
              <a:ext uri="{FF2B5EF4-FFF2-40B4-BE49-F238E27FC236}">
                <a16:creationId xmlns:a16="http://schemas.microsoft.com/office/drawing/2014/main" xmlns="" id="{0EEF5585-B3F7-2FA9-C2D4-A5A07A5E0727}"/>
              </a:ext>
            </a:extLst>
          </p:cNvPr>
          <p:cNvSpPr/>
          <p:nvPr/>
        </p:nvSpPr>
        <p:spPr>
          <a:xfrm rot="5400000">
            <a:off x="5883818" y="-5318815"/>
            <a:ext cx="355751" cy="12043411"/>
          </a:xfrm>
          <a:prstGeom prst="homePlate">
            <a:avLst>
              <a:gd name="adj" fmla="val 88555"/>
            </a:avLst>
          </a:prstGeom>
          <a:solidFill>
            <a:srgbClr val="4ECCCC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Орта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жастағы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балалардың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негізгі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біліктері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мен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дағдылары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(3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жас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77F662A5-8685-8AB5-087E-BB7DCD27A98C}"/>
              </a:ext>
            </a:extLst>
          </p:cNvPr>
          <p:cNvGrpSpPr/>
          <p:nvPr/>
        </p:nvGrpSpPr>
        <p:grpSpPr>
          <a:xfrm>
            <a:off x="5131689" y="1027645"/>
            <a:ext cx="2076027" cy="555139"/>
            <a:chOff x="4697380" y="741349"/>
            <a:chExt cx="2076027" cy="350509"/>
          </a:xfrm>
        </p:grpSpPr>
        <p:sp>
          <p:nvSpPr>
            <p:cNvPr id="38" name="object 27">
              <a:extLst>
                <a:ext uri="{FF2B5EF4-FFF2-40B4-BE49-F238E27FC236}">
                  <a16:creationId xmlns:a16="http://schemas.microsoft.com/office/drawing/2014/main" xmlns="" id="{95B1DA8E-9838-725B-B697-572C7E8C60AC}"/>
                </a:ext>
              </a:extLst>
            </p:cNvPr>
            <p:cNvSpPr/>
            <p:nvPr/>
          </p:nvSpPr>
          <p:spPr>
            <a:xfrm>
              <a:off x="4697380" y="741349"/>
              <a:ext cx="2076027" cy="35050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DE9EF88-29A0-6063-3548-4334B81B9395}"/>
                </a:ext>
              </a:extLst>
            </p:cNvPr>
            <p:cNvSpPr txBox="1"/>
            <p:nvPr/>
          </p:nvSpPr>
          <p:spPr>
            <a:xfrm>
              <a:off x="4899279" y="783839"/>
              <a:ext cx="1874127" cy="238154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МАТЕМАТИКА НЕГІЗДЕРІ</a:t>
              </a: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077430D5-6174-8619-53FE-AD850B1AD288}"/>
              </a:ext>
            </a:extLst>
          </p:cNvPr>
          <p:cNvGrpSpPr/>
          <p:nvPr/>
        </p:nvGrpSpPr>
        <p:grpSpPr>
          <a:xfrm>
            <a:off x="2646862" y="1034563"/>
            <a:ext cx="2076027" cy="555139"/>
            <a:chOff x="2527146" y="752774"/>
            <a:chExt cx="2076027" cy="352277"/>
          </a:xfrm>
        </p:grpSpPr>
        <p:sp>
          <p:nvSpPr>
            <p:cNvPr id="43" name="object 27">
              <a:extLst>
                <a:ext uri="{FF2B5EF4-FFF2-40B4-BE49-F238E27FC236}">
                  <a16:creationId xmlns:a16="http://schemas.microsoft.com/office/drawing/2014/main" xmlns="" id="{9BDEA98E-DC00-798E-3D90-C6222ECF8C44}"/>
                </a:ext>
              </a:extLst>
            </p:cNvPr>
            <p:cNvSpPr/>
            <p:nvPr/>
          </p:nvSpPr>
          <p:spPr>
            <a:xfrm>
              <a:off x="2527146" y="752774"/>
              <a:ext cx="2076027" cy="352277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8203CE20-A75A-3B2A-A129-1A042D9B6A33}"/>
                </a:ext>
              </a:extLst>
            </p:cNvPr>
            <p:cNvSpPr txBox="1"/>
            <p:nvPr/>
          </p:nvSpPr>
          <p:spPr>
            <a:xfrm>
              <a:off x="2702882" y="795908"/>
              <a:ext cx="1727200" cy="156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СӨЙЛЕУДІ ДАМЫТУ</a:t>
              </a: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CBB5B729-60E2-6526-C799-9B86D12E573F}"/>
              </a:ext>
            </a:extLst>
          </p:cNvPr>
          <p:cNvGrpSpPr/>
          <p:nvPr/>
        </p:nvGrpSpPr>
        <p:grpSpPr>
          <a:xfrm>
            <a:off x="140200" y="1004155"/>
            <a:ext cx="2076027" cy="568205"/>
            <a:chOff x="353753" y="738607"/>
            <a:chExt cx="2076027" cy="352277"/>
          </a:xfrm>
        </p:grpSpPr>
        <p:sp>
          <p:nvSpPr>
            <p:cNvPr id="50" name="object 27">
              <a:extLst>
                <a:ext uri="{FF2B5EF4-FFF2-40B4-BE49-F238E27FC236}">
                  <a16:creationId xmlns:a16="http://schemas.microsoft.com/office/drawing/2014/main" xmlns="" id="{77AF1B3E-8C99-1341-5C8A-1CE0AC27CCA9}"/>
                </a:ext>
              </a:extLst>
            </p:cNvPr>
            <p:cNvSpPr/>
            <p:nvPr/>
          </p:nvSpPr>
          <p:spPr>
            <a:xfrm>
              <a:off x="353753" y="738607"/>
              <a:ext cx="2076027" cy="352277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AF76C882-4820-6D7C-BA58-D5EAEE9C6E16}"/>
                </a:ext>
              </a:extLst>
            </p:cNvPr>
            <p:cNvSpPr txBox="1"/>
            <p:nvPr/>
          </p:nvSpPr>
          <p:spPr>
            <a:xfrm>
              <a:off x="451994" y="788214"/>
              <a:ext cx="1956419" cy="152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ДЕНЕ ТӘРБИЕСІ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81904D8D-919B-E3A9-09D3-A3775C32B035}"/>
              </a:ext>
            </a:extLst>
          </p:cNvPr>
          <p:cNvGrpSpPr/>
          <p:nvPr/>
        </p:nvGrpSpPr>
        <p:grpSpPr>
          <a:xfrm>
            <a:off x="7652770" y="1015584"/>
            <a:ext cx="2120392" cy="612933"/>
            <a:chOff x="6922908" y="736044"/>
            <a:chExt cx="2120392" cy="377621"/>
          </a:xfrm>
        </p:grpSpPr>
        <p:sp>
          <p:nvSpPr>
            <p:cNvPr id="58" name="object 27">
              <a:extLst>
                <a:ext uri="{FF2B5EF4-FFF2-40B4-BE49-F238E27FC236}">
                  <a16:creationId xmlns:a16="http://schemas.microsoft.com/office/drawing/2014/main" xmlns="" id="{0A6FF646-88DD-7C2C-E8D3-A6D52796FEBD}"/>
                </a:ext>
              </a:extLst>
            </p:cNvPr>
            <p:cNvSpPr/>
            <p:nvPr/>
          </p:nvSpPr>
          <p:spPr>
            <a:xfrm>
              <a:off x="6922908" y="741378"/>
              <a:ext cx="2120392" cy="33273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92059F24-11D3-0B0D-814E-E1E3CEBBBA95}"/>
                </a:ext>
              </a:extLst>
            </p:cNvPr>
            <p:cNvSpPr txBox="1"/>
            <p:nvPr/>
          </p:nvSpPr>
          <p:spPr>
            <a:xfrm>
              <a:off x="7154370" y="736044"/>
              <a:ext cx="1727200" cy="377621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ҚОРШАҒАН ОРТАМЕН ТАНЫСТЫРУ</a:t>
              </a: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xmlns="" id="{AFD6D28F-D0D5-229A-DBD1-EED360A4CCCB}"/>
              </a:ext>
            </a:extLst>
          </p:cNvPr>
          <p:cNvGrpSpPr/>
          <p:nvPr/>
        </p:nvGrpSpPr>
        <p:grpSpPr>
          <a:xfrm>
            <a:off x="10004624" y="1013494"/>
            <a:ext cx="2120392" cy="540083"/>
            <a:chOff x="6922908" y="741378"/>
            <a:chExt cx="2120392" cy="332739"/>
          </a:xfrm>
        </p:grpSpPr>
        <p:sp>
          <p:nvSpPr>
            <p:cNvPr id="61" name="object 27">
              <a:extLst>
                <a:ext uri="{FF2B5EF4-FFF2-40B4-BE49-F238E27FC236}">
                  <a16:creationId xmlns:a16="http://schemas.microsoft.com/office/drawing/2014/main" xmlns="" id="{D743C5DD-4665-9CAA-6688-D843016C9780}"/>
                </a:ext>
              </a:extLst>
            </p:cNvPr>
            <p:cNvSpPr/>
            <p:nvPr/>
          </p:nvSpPr>
          <p:spPr>
            <a:xfrm>
              <a:off x="6922908" y="741378"/>
              <a:ext cx="2120392" cy="33273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D68A5729-D42F-2A09-E25D-8CB819F2111B}"/>
                </a:ext>
              </a:extLst>
            </p:cNvPr>
            <p:cNvSpPr txBox="1"/>
            <p:nvPr/>
          </p:nvSpPr>
          <p:spPr>
            <a:xfrm>
              <a:off x="7149637" y="792901"/>
              <a:ext cx="1727200" cy="232382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ҚАУІПСІЗДІК НЕГІЗДЕРІ</a:t>
              </a: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0" y="0"/>
            <a:ext cx="12192000" cy="306649"/>
          </a:xfrm>
          <a:prstGeom prst="rect">
            <a:avLst/>
          </a:prstGeom>
          <a:solidFill>
            <a:srgbClr val="C0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ТӘРБИЕШІЛЕР МЕН АТА-АНАЛАРҒА АРНАЛҒАН КЕҢЕСТЕР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459956" y="260592"/>
            <a:ext cx="11040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2137139" y="280615"/>
            <a:ext cx="10194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9024687" y="271096"/>
            <a:ext cx="16371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БІРГЕ ОРЫНДАУ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420" y="1615843"/>
            <a:ext cx="1330905" cy="13309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479" y="3412154"/>
            <a:ext cx="1409467" cy="14094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162" y="5042674"/>
            <a:ext cx="1280160" cy="1280160"/>
          </a:xfrm>
          <a:prstGeom prst="rect">
            <a:avLst/>
          </a:prstGeom>
        </p:spPr>
      </p:pic>
      <p:cxnSp>
        <p:nvCxnSpPr>
          <p:cNvPr id="68" name="Прямая соединительная линия 67"/>
          <p:cNvCxnSpPr/>
          <p:nvPr/>
        </p:nvCxnSpPr>
        <p:spPr>
          <a:xfrm flipH="1">
            <a:off x="2306474" y="1175667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9865800" y="1186485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/>
          <a:srcRect b="13702"/>
          <a:stretch/>
        </p:blipFill>
        <p:spPr>
          <a:xfrm>
            <a:off x="2942820" y="1647255"/>
            <a:ext cx="1326297" cy="1144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8015" y="3303338"/>
            <a:ext cx="1268932" cy="12689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0370" y="5083789"/>
            <a:ext cx="1283718" cy="1283718"/>
          </a:xfrm>
          <a:prstGeom prst="rect">
            <a:avLst/>
          </a:prstGeom>
        </p:spPr>
      </p:pic>
      <p:cxnSp>
        <p:nvCxnSpPr>
          <p:cNvPr id="70" name="Прямая соединительная линия 69"/>
          <p:cNvCxnSpPr/>
          <p:nvPr/>
        </p:nvCxnSpPr>
        <p:spPr>
          <a:xfrm flipH="1">
            <a:off x="4927754" y="1270917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2912" y="1642720"/>
            <a:ext cx="1318260" cy="131826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4635" y="3091552"/>
            <a:ext cx="1295400" cy="1295400"/>
          </a:xfrm>
          <a:prstGeom prst="rect">
            <a:avLst/>
          </a:prstGeom>
        </p:spPr>
      </p:pic>
      <p:pic>
        <p:nvPicPr>
          <p:cNvPr id="2050" name="Picture 2" descr="cartoon picture of a three-year-old Kazakh child with brown eyes, the child knows and shows: geometric shapes triangle squar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238" y="4454235"/>
            <a:ext cx="1118688" cy="111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881185" y="1993506"/>
            <a:ext cx="11583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«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көп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ұғымдарын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ажыратады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79302" y="3159382"/>
            <a:ext cx="122252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Қоршаған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ортада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бірдей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заттарды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табады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48492" y="4524894"/>
            <a:ext cx="13457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Геометриялық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пішіндерді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біледі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көрсетеді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61757" y="5758301"/>
            <a:ext cx="1609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еңістікте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өзіне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қатысты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бағыттарды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анықтайды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flipH="1">
            <a:off x="7501826" y="1187694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7448" y="1608343"/>
            <a:ext cx="1285077" cy="128507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7501826" y="2935129"/>
            <a:ext cx="21096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Рөлдік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ойындарда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отбасы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мүшелерінің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рөлдерін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ойнайды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48" name="Рисунок 20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8455" y="3517094"/>
            <a:ext cx="1384199" cy="1384199"/>
          </a:xfrm>
          <a:prstGeom prst="rect">
            <a:avLst/>
          </a:prstGeom>
        </p:spPr>
      </p:pic>
      <p:sp>
        <p:nvSpPr>
          <p:cNvPr id="2049" name="Прямоугольник 2048"/>
          <p:cNvSpPr/>
          <p:nvPr/>
        </p:nvSpPr>
        <p:spPr>
          <a:xfrm>
            <a:off x="7467229" y="4821621"/>
            <a:ext cx="22920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бетінше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киінеді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жуынады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тістерін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тазалайды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52" name="Рисунок 205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4946" y="5264230"/>
            <a:ext cx="1236750" cy="1236750"/>
          </a:xfrm>
          <a:prstGeom prst="rect">
            <a:avLst/>
          </a:prstGeom>
        </p:spPr>
      </p:pic>
      <p:sp>
        <p:nvSpPr>
          <p:cNvPr id="2051" name="Прямоугольник 2050"/>
          <p:cNvSpPr/>
          <p:nvPr/>
        </p:nvSpPr>
        <p:spPr>
          <a:xfrm>
            <a:off x="7663674" y="6399737"/>
            <a:ext cx="21509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Амандасады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қоштасады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көмек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алғыс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білдіреді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53" name="Прямоугольник 2052"/>
          <p:cNvSpPr/>
          <p:nvPr/>
        </p:nvSpPr>
        <p:spPr>
          <a:xfrm>
            <a:off x="9978411" y="3962574"/>
            <a:ext cx="206574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Топта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табиғатта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серуендеу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кезінде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қауіпсіз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мінез-құлық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ережелерін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сақтайды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54" name="Рисунок 205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7081" y="2153924"/>
            <a:ext cx="1813849" cy="1813849"/>
          </a:xfrm>
          <a:prstGeom prst="rect">
            <a:avLst/>
          </a:prstGeom>
        </p:spPr>
      </p:pic>
      <p:pic>
        <p:nvPicPr>
          <p:cNvPr id="1028" name="Picture 4" descr="cartoon picture of a three-year-old Kazakh child with brown eyes defines spatial directions in relation to himsel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4393" y="5570315"/>
            <a:ext cx="1173217" cy="117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7696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сыныпқа барғанға дейін ҚҰЗЫРЕТТІЛІКТІ 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831501"/>
            <a:ext cx="11348715" cy="1618281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23885"/>
              <a:ext cx="1182287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2"/>
              <a:ext cx="1397250" cy="4953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7846108"/>
              <a:ext cx="1691873" cy="8763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44070"/>
              <a:ext cx="1397250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787033"/>
              <a:ext cx="1182291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3956858" y="911848"/>
            <a:ext cx="1684194" cy="432224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5668562" y="895828"/>
            <a:ext cx="1255940" cy="435451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534395" y="911355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ФИЗИКАЛЫҚ ТӘРБИЕ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408507" y="957077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kk-KZ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ФИЗИКАЛЫҚ ДАМУ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3956858" y="3698378"/>
            <a:ext cx="6452271" cy="1838126"/>
            <a:chOff x="-470024" y="3764121"/>
            <a:chExt cx="6085406" cy="829237"/>
          </a:xfrm>
        </p:grpSpPr>
        <p:sp>
          <p:nvSpPr>
            <p:cNvPr id="31" name="Блок-схема: процесс 30"/>
            <p:cNvSpPr/>
            <p:nvPr/>
          </p:nvSpPr>
          <p:spPr>
            <a:xfrm>
              <a:off x="-470024" y="3764121"/>
              <a:ext cx="6085406" cy="829237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TextBox 26"/>
            <p:cNvSpPr txBox="1"/>
            <p:nvPr/>
          </p:nvSpPr>
          <p:spPr>
            <a:xfrm>
              <a:off x="-362411" y="3794134"/>
              <a:ext cx="5647006" cy="66647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сүйемелдеуімен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жүгіреді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өрмелеудің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секірудің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бастапқы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дағдыларын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меңгерген</a:t>
              </a:r>
              <a:endParaRPr lang="ru-RU" sz="16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көмегімен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тамақтанады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өзіне-өзі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қызмет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көрсету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дағдыларына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ие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Ересектермен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бірлескен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ойындарға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(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қимылды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сюжетті-рөлдік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)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қатысады</a:t>
              </a:r>
              <a:endParaRPr lang="ru-RU" sz="1600" b="1" dirty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409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сыныпқа барғанға дейін ҚҰЗЫРЕТТІЛІКТІ  АРТТЫРУ 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628393"/>
            <a:ext cx="11348715" cy="1821389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1"/>
              <a:ext cx="1397250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7894971"/>
              <a:ext cx="1691873" cy="778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71688"/>
              <a:ext cx="1397250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746567" y="906444"/>
            <a:ext cx="1684194" cy="432224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471100" y="887070"/>
            <a:ext cx="1255940" cy="435451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7199245" y="933532"/>
            <a:ext cx="515507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СӨЙЛЕУДІ ДАМЫТУ, САУАТ АШУ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75916" y="967026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КОММУНИКАТИВТІК ДАҒДЫЛАР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008329" y="3560601"/>
            <a:ext cx="6613742" cy="2283246"/>
            <a:chOff x="-421480" y="3701397"/>
            <a:chExt cx="6237694" cy="1112956"/>
          </a:xfrm>
        </p:grpSpPr>
        <p:sp>
          <p:nvSpPr>
            <p:cNvPr id="31" name="Блок-схема: процесс 30"/>
            <p:cNvSpPr/>
            <p:nvPr/>
          </p:nvSpPr>
          <p:spPr>
            <a:xfrm>
              <a:off x="-421480" y="3701397"/>
              <a:ext cx="6237694" cy="1112956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TextBox 26"/>
            <p:cNvSpPr txBox="1"/>
            <p:nvPr/>
          </p:nvSpPr>
          <p:spPr>
            <a:xfrm>
              <a:off x="-326968" y="3707169"/>
              <a:ext cx="5788768" cy="7201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айтқанын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түсінеді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күрделі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сұрақтарға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жауап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береді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пікірін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айтады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Дауысты және дауыссыз дыбыстарды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анық айтады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Шығармалардың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мазмұнын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тыңдай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отырып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қабылдайды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түсінеді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;</a:t>
              </a: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Қазақ </a:t>
              </a:r>
              <a:r>
                <a:rPr lang="kk-KZ" sz="1600" b="1" dirty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тіліндегі </a:t>
              </a: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дыбыстар </a:t>
              </a:r>
              <a:r>
                <a:rPr lang="kk-KZ" sz="1600" b="1" dirty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мен </a:t>
              </a: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сөздерді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айтады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884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барғанға дейін ҚҰЗЫРЕТТІЛІКТІ 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39142" y="1607611"/>
            <a:ext cx="11348715" cy="1821389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0"/>
              <a:ext cx="1397250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7894970"/>
              <a:ext cx="1691873" cy="778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71688"/>
              <a:ext cx="1397250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609480" y="819319"/>
            <a:ext cx="1684194" cy="575862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332713" y="819318"/>
            <a:ext cx="983572" cy="575863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332713" y="954179"/>
            <a:ext cx="586758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kk-KZ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МАТЕМАТИКА НЕГІЗДЕРІ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32096" y="785041"/>
            <a:ext cx="5155074" cy="686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ТАНЫМДЫҚ ЖӘНЕ ЗИЯТКЕРЛІК ДАҒДЫЛАР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133589" y="3560604"/>
            <a:ext cx="6463430" cy="1725379"/>
            <a:chOff x="-343621" y="3701397"/>
            <a:chExt cx="6095929" cy="922557"/>
          </a:xfrm>
        </p:grpSpPr>
        <p:sp>
          <p:nvSpPr>
            <p:cNvPr id="31" name="Блок-схема: процесс 30"/>
            <p:cNvSpPr/>
            <p:nvPr/>
          </p:nvSpPr>
          <p:spPr>
            <a:xfrm>
              <a:off x="-343621" y="3701397"/>
              <a:ext cx="6095929" cy="922557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TextBox 26"/>
            <p:cNvSpPr txBox="1"/>
            <p:nvPr/>
          </p:nvSpPr>
          <p:spPr>
            <a:xfrm>
              <a:off x="-130972" y="3744014"/>
              <a:ext cx="5682446" cy="65827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«</a:t>
              </a:r>
              <a:r>
                <a:rPr lang="ru-RU" sz="1600" b="1" dirty="0" err="1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ір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», «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көп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»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ұғымдарын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ажыратады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Қоршаған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ортада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бір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немесе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бірнеше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бірдей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заттарды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іздейді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Салыстыру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(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беттестіру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қатар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қою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)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әдісімен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заттарға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тән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айырмашылықтарды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атайды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999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91123" y="49556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барғанға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құзыреттілікті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699606"/>
            <a:ext cx="11348715" cy="1555513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13891"/>
              <a:ext cx="1182287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721295"/>
              <a:ext cx="1397250" cy="515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622701" y="7687320"/>
              <a:ext cx="1691873" cy="911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</a:p>
            <a:p>
              <a:pPr algn="ctr" defTabSz="457200"/>
              <a:r>
                <a:rPr lang="ru-RU" sz="20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34075"/>
              <a:ext cx="1397250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777038"/>
              <a:ext cx="1182291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641697" y="900767"/>
            <a:ext cx="1825053" cy="662953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466750" y="903419"/>
            <a:ext cx="983572" cy="669814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498968" y="837786"/>
            <a:ext cx="586758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ҚОРШАҒАН ОРТАМЕН </a:t>
            </a:r>
          </a:p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ТАНЫСТЫРУ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785790" y="1366407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29917" y="886442"/>
            <a:ext cx="5155074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400" b="1" dirty="0" err="1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Әлеуметтік-эмоционалды</a:t>
            </a:r>
            <a:r>
              <a:rPr lang="ru-RU" sz="24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endParaRPr lang="ru-RU" sz="2400" b="1" dirty="0" smtClean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  <a:p>
            <a:pPr algn="ctr" defTabSz="457200">
              <a:lnSpc>
                <a:spcPts val="2800"/>
              </a:lnSpc>
            </a:pP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дағдылар</a:t>
            </a:r>
            <a:endParaRPr lang="ru-RU" sz="24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434214" y="3331091"/>
            <a:ext cx="5937337" cy="1791721"/>
            <a:chOff x="-53583" y="3706035"/>
            <a:chExt cx="5599749" cy="839703"/>
          </a:xfrm>
        </p:grpSpPr>
        <p:sp>
          <p:nvSpPr>
            <p:cNvPr id="31" name="Блок-схема: процесс 30"/>
            <p:cNvSpPr/>
            <p:nvPr/>
          </p:nvSpPr>
          <p:spPr>
            <a:xfrm>
              <a:off x="-53583" y="3706035"/>
              <a:ext cx="5599749" cy="839703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TextBox 26"/>
            <p:cNvSpPr txBox="1"/>
            <p:nvPr/>
          </p:nvSpPr>
          <p:spPr>
            <a:xfrm>
              <a:off x="364583" y="3720151"/>
              <a:ext cx="4898051" cy="6923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Отбасы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мүшелерін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өзіне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жақын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адамдардың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есімдерін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атайды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Сюжетті-рөлдік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ойындарда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отбасы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мүшелерінің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рөлін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ойнайды</a:t>
              </a:r>
              <a:endParaRPr lang="ru-RU" sz="1600" b="1" dirty="0" smtClean="0"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Ойнау үшін қоршаған ортадағы заттарды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пайдаланады</a:t>
              </a:r>
              <a:endParaRPr lang="ru-RU" sz="1600" b="1" dirty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939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барғанға дейін 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құзыреттілікті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39142" y="1996382"/>
            <a:ext cx="11348715" cy="1765729"/>
            <a:chOff x="2462038" y="7517049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62038" y="7517049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47678" y="8057307"/>
              <a:ext cx="1182287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799849" y="8071462"/>
              <a:ext cx="1397250" cy="453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657443" y="8044084"/>
              <a:ext cx="1691873" cy="8032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</a:p>
            <a:p>
              <a:pPr algn="ctr" defTabSz="457200"/>
              <a:r>
                <a:rPr lang="ru-RU" sz="20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801697" y="8071724"/>
              <a:ext cx="1397250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76794" y="8078968"/>
              <a:ext cx="1182291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877900" y="1004974"/>
            <a:ext cx="1825053" cy="662953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705664" y="1004533"/>
            <a:ext cx="983572" cy="669814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498968" y="837786"/>
            <a:ext cx="586758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Қауіпсіздік</a:t>
            </a:r>
            <a:r>
              <a:rPr lang="ru-RU" sz="24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негіздері</a:t>
            </a:r>
            <a:endParaRPr lang="ru-RU" sz="24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960" y="1848047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7565" y="157275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36832" y="962369"/>
            <a:ext cx="5155074" cy="686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ҚАУІПСІЗ ӨМІР </a:t>
            </a: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СҮРУ</a:t>
            </a:r>
          </a:p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r>
              <a:rPr lang="ru-RU" sz="20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ДАҒДЫЛАРЫ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4854960" y="3875575"/>
            <a:ext cx="5165862" cy="1169885"/>
            <a:chOff x="391122" y="3701397"/>
            <a:chExt cx="2209839" cy="440325"/>
          </a:xfrm>
        </p:grpSpPr>
        <p:sp>
          <p:nvSpPr>
            <p:cNvPr id="31" name="Блок-схема: процесс 30"/>
            <p:cNvSpPr/>
            <p:nvPr/>
          </p:nvSpPr>
          <p:spPr>
            <a:xfrm>
              <a:off x="391122" y="3701397"/>
              <a:ext cx="2209839" cy="440325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2" name="TextBox 26"/>
            <p:cNvSpPr txBox="1"/>
            <p:nvPr/>
          </p:nvSpPr>
          <p:spPr>
            <a:xfrm>
              <a:off x="443219" y="3716556"/>
              <a:ext cx="2032912" cy="185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Топта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серуендеуде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табиғатта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қауіпсіз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мінез-құлық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ережелерін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сақтайды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910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368</Words>
  <Application>Microsoft Office PowerPoint</Application>
  <PresentationFormat>Произвольный</PresentationFormat>
  <Paragraphs>154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Shkola Do</dc:creator>
  <cp:lastModifiedBy>User</cp:lastModifiedBy>
  <cp:revision>116</cp:revision>
  <cp:lastPrinted>2025-02-03T04:34:40Z</cp:lastPrinted>
  <dcterms:created xsi:type="dcterms:W3CDTF">2025-01-14T05:57:42Z</dcterms:created>
  <dcterms:modified xsi:type="dcterms:W3CDTF">2025-03-20T04:53:46Z</dcterms:modified>
</cp:coreProperties>
</file>